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31" r:id="rId2"/>
    <p:sldId id="256" r:id="rId3"/>
    <p:sldId id="332" r:id="rId4"/>
    <p:sldId id="257" r:id="rId5"/>
    <p:sldId id="305" r:id="rId6"/>
    <p:sldId id="306" r:id="rId7"/>
    <p:sldId id="258" r:id="rId8"/>
    <p:sldId id="259" r:id="rId9"/>
    <p:sldId id="260" r:id="rId10"/>
    <p:sldId id="33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93" autoAdjust="0"/>
  </p:normalViewPr>
  <p:slideViewPr>
    <p:cSldViewPr snapToGrid="0">
      <p:cViewPr varScale="1">
        <p:scale>
          <a:sx n="96" d="100"/>
          <a:sy n="96" d="100"/>
        </p:scale>
        <p:origin x="9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69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right, let's get going here.</a:t>
            </a:r>
          </a:p>
          <a:p>
            <a:endParaRPr lang="en-US" dirty="0"/>
          </a:p>
          <a:p>
            <a:r>
              <a:rPr lang="en-US" dirty="0"/>
              <a:t>How we doing tonight?</a:t>
            </a:r>
          </a:p>
          <a:p>
            <a:endParaRPr lang="en-US" dirty="0"/>
          </a:p>
          <a:p>
            <a:r>
              <a:rPr lang="en-US" dirty="0"/>
              <a:t>Okay</a:t>
            </a:r>
          </a:p>
          <a:p>
            <a:r>
              <a:rPr lang="en-US" dirty="0"/>
              <a:t>So we begin, </a:t>
            </a:r>
          </a:p>
          <a:p>
            <a:r>
              <a:rPr lang="en-US" dirty="0"/>
              <a:t>With…</a:t>
            </a:r>
          </a:p>
          <a:p>
            <a:r>
              <a:rPr lang="en-US" dirty="0"/>
              <a:t>Hello…</a:t>
            </a:r>
          </a:p>
          <a:p>
            <a:endParaRPr lang="en-US" dirty="0"/>
          </a:p>
          <a:p>
            <a:r>
              <a:rPr lang="en-US" dirty="0"/>
              <a:t>It is very possible that</a:t>
            </a:r>
          </a:p>
          <a:p>
            <a:r>
              <a:rPr lang="en-US" dirty="0"/>
              <a:t>You may recognize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right, let's get going here.</a:t>
            </a:r>
          </a:p>
          <a:p>
            <a:endParaRPr lang="en-US" dirty="0"/>
          </a:p>
          <a:p>
            <a:r>
              <a:rPr lang="en-US" dirty="0"/>
              <a:t>How we doing tonight?</a:t>
            </a:r>
          </a:p>
          <a:p>
            <a:endParaRPr lang="en-US" dirty="0"/>
          </a:p>
          <a:p>
            <a:r>
              <a:rPr lang="en-US" dirty="0"/>
              <a:t>Okay</a:t>
            </a:r>
          </a:p>
          <a:p>
            <a:r>
              <a:rPr lang="en-US" dirty="0"/>
              <a:t>So we begin, </a:t>
            </a:r>
          </a:p>
          <a:p>
            <a:r>
              <a:rPr lang="en-US" dirty="0"/>
              <a:t>With…</a:t>
            </a:r>
          </a:p>
          <a:p>
            <a:r>
              <a:rPr lang="en-US" dirty="0"/>
              <a:t>Hello…</a:t>
            </a:r>
          </a:p>
          <a:p>
            <a:endParaRPr lang="en-US" dirty="0"/>
          </a:p>
          <a:p>
            <a:r>
              <a:rPr lang="en-US" dirty="0"/>
              <a:t>It is very possible that</a:t>
            </a:r>
          </a:p>
          <a:p>
            <a:r>
              <a:rPr lang="en-US" dirty="0"/>
              <a:t>You may recognize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7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I’m not Anthony Edwards…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3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am I Brian</a:t>
            </a:r>
            <a:r>
              <a:rPr lang="en-US" baseline="0" dirty="0"/>
              <a:t> </a:t>
            </a:r>
            <a:r>
              <a:rPr lang="en-US" baseline="0" dirty="0" err="1"/>
              <a:t>Poeshen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98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I’m not…</a:t>
            </a:r>
          </a:p>
          <a:p>
            <a:r>
              <a:rPr lang="en-US" dirty="0"/>
              <a:t>No, wait, that is me.</a:t>
            </a:r>
          </a:p>
          <a:p>
            <a:endParaRPr lang="en-US" dirty="0"/>
          </a:p>
          <a:p>
            <a:r>
              <a:rPr lang="en-US" dirty="0"/>
              <a:t>Long story.</a:t>
            </a:r>
          </a:p>
          <a:p>
            <a:endParaRPr lang="en-US" dirty="0"/>
          </a:p>
          <a:p>
            <a:r>
              <a:rPr lang="en-US" dirty="0"/>
              <a:t>Anyways,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am.</a:t>
            </a:r>
          </a:p>
          <a:p>
            <a:endParaRPr lang="en-US" dirty="0"/>
          </a:p>
          <a:p>
            <a:r>
              <a:rPr lang="en-US" dirty="0"/>
              <a:t>You might know me from here at </a:t>
            </a:r>
            <a:r>
              <a:rPr lang="en-US" dirty="0" err="1"/>
              <a:t>CharmCityJS</a:t>
            </a:r>
            <a:endParaRPr lang="en-US" dirty="0"/>
          </a:p>
          <a:p>
            <a:r>
              <a:rPr lang="en-US" dirty="0"/>
              <a:t>Or </a:t>
            </a:r>
            <a:r>
              <a:rPr lang="en-US" dirty="0" err="1"/>
              <a:t>NodeSchool</a:t>
            </a:r>
            <a:endParaRPr lang="en-US" dirty="0"/>
          </a:p>
          <a:p>
            <a:r>
              <a:rPr lang="en-US" dirty="0"/>
              <a:t>Or from around the community.</a:t>
            </a:r>
          </a:p>
          <a:p>
            <a:endParaRPr lang="en-US" dirty="0"/>
          </a:p>
          <a:p>
            <a:r>
              <a:rPr lang="en-US" dirty="0"/>
              <a:t>But if you don’t…</a:t>
            </a:r>
          </a:p>
          <a:p>
            <a:r>
              <a:rPr lang="en-US" dirty="0"/>
              <a:t>these are my places…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and I work for this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Awesome Engineering Company.</a:t>
            </a:r>
          </a:p>
          <a:p>
            <a:r>
              <a:rPr lang="en-US" dirty="0"/>
              <a:t>Which makes libraries and enterprise applications </a:t>
            </a:r>
          </a:p>
          <a:p>
            <a:r>
              <a:rPr lang="en-US" dirty="0"/>
              <a:t>In </a:t>
            </a:r>
            <a:r>
              <a:rPr lang="en-US" dirty="0" err="1"/>
              <a:t>nodejs</a:t>
            </a:r>
            <a:r>
              <a:rPr lang="en-US" dirty="0"/>
              <a:t> for handling massive scale.</a:t>
            </a:r>
          </a:p>
          <a:p>
            <a:endParaRPr lang="en-US" dirty="0"/>
          </a:p>
          <a:p>
            <a:r>
              <a:rPr lang="en-US" dirty="0"/>
              <a:t>I'll hit you with a sales pitch in a few minutes.</a:t>
            </a:r>
          </a:p>
          <a:p>
            <a:endParaRPr lang="en-US" dirty="0"/>
          </a:p>
          <a:p>
            <a:r>
              <a:rPr lang="en-US" dirty="0"/>
              <a:t>But for now I'm here to talk to you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2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You "Awaiting" to use </a:t>
            </a:r>
            <a:r>
              <a:rPr lang="en-US" dirty="0" err="1"/>
              <a:t>Async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(Something about this font makes me want to modulate</a:t>
            </a:r>
            <a:r>
              <a:rPr lang="en-US" baseline="0" dirty="0"/>
              <a:t> my tone</a:t>
            </a:r>
          </a:p>
          <a:p>
            <a:r>
              <a:rPr lang="en-US" baseline="0" dirty="0"/>
              <a:t>Make it sound more baritone, more </a:t>
            </a:r>
            <a:r>
              <a:rPr lang="en-US" baseline="0" dirty="0" err="1"/>
              <a:t>grandious</a:t>
            </a:r>
            <a:r>
              <a:rPr lang="en-US" baseline="0" dirty="0"/>
              <a:t>!	</a:t>
            </a:r>
            <a:endParaRPr lang="en-US" dirty="0"/>
          </a:p>
          <a:p>
            <a:endParaRPr lang="en-US" dirty="0"/>
          </a:p>
          <a:p>
            <a:r>
              <a:rPr lang="en-US" dirty="0"/>
              <a:t>So yea, today we are talking about </a:t>
            </a:r>
            <a:r>
              <a:rPr lang="en-US" dirty="0" err="1"/>
              <a:t>async</a:t>
            </a:r>
            <a:r>
              <a:rPr lang="en-US" dirty="0"/>
              <a:t>/await…</a:t>
            </a:r>
            <a:endParaRPr lang="en-US" baseline="0" dirty="0"/>
          </a:p>
          <a:p>
            <a:endParaRPr lang="en-US" dirty="0"/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gif"/><Relationship Id="rId18" Type="http://schemas.openxmlformats.org/officeDocument/2006/relationships/image" Target="../media/image16.jpg"/><Relationship Id="rId26" Type="http://schemas.openxmlformats.org/officeDocument/2006/relationships/image" Target="../media/image24.jpg"/><Relationship Id="rId3" Type="http://schemas.openxmlformats.org/officeDocument/2006/relationships/image" Target="../media/image1.jpg"/><Relationship Id="rId21" Type="http://schemas.openxmlformats.org/officeDocument/2006/relationships/image" Target="../media/image19.jpg"/><Relationship Id="rId34" Type="http://schemas.openxmlformats.org/officeDocument/2006/relationships/image" Target="../media/image32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33" Type="http://schemas.openxmlformats.org/officeDocument/2006/relationships/image" Target="../media/image31.webp"/><Relationship Id="rId38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jpg"/><Relationship Id="rId20" Type="http://schemas.openxmlformats.org/officeDocument/2006/relationships/image" Target="../media/image18.jpg"/><Relationship Id="rId29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24" Type="http://schemas.openxmlformats.org/officeDocument/2006/relationships/image" Target="../media/image22.jpg"/><Relationship Id="rId32" Type="http://schemas.openxmlformats.org/officeDocument/2006/relationships/image" Target="../media/image30.jpg"/><Relationship Id="rId37" Type="http://schemas.openxmlformats.org/officeDocument/2006/relationships/image" Target="../media/image35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23" Type="http://schemas.openxmlformats.org/officeDocument/2006/relationships/image" Target="../media/image21.jpg"/><Relationship Id="rId28" Type="http://schemas.openxmlformats.org/officeDocument/2006/relationships/image" Target="../media/image26.jpg"/><Relationship Id="rId36" Type="http://schemas.openxmlformats.org/officeDocument/2006/relationships/image" Target="../media/image34.jpg"/><Relationship Id="rId10" Type="http://schemas.openxmlformats.org/officeDocument/2006/relationships/image" Target="../media/image8.jpg"/><Relationship Id="rId19" Type="http://schemas.openxmlformats.org/officeDocument/2006/relationships/image" Target="../media/image17.jpg"/><Relationship Id="rId31" Type="http://schemas.openxmlformats.org/officeDocument/2006/relationships/image" Target="../media/image29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Relationship Id="rId22" Type="http://schemas.openxmlformats.org/officeDocument/2006/relationships/image" Target="../media/image20.jpg"/><Relationship Id="rId27" Type="http://schemas.openxmlformats.org/officeDocument/2006/relationships/image" Target="../media/image25.jpg"/><Relationship Id="rId30" Type="http://schemas.openxmlformats.org/officeDocument/2006/relationships/image" Target="../media/image28.jpg"/><Relationship Id="rId35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6C91-0D97-48D4-BD5B-FDC57803D3B3}"/>
              </a:ext>
            </a:extLst>
          </p:cNvPr>
          <p:cNvSpPr txBox="1"/>
          <p:nvPr/>
        </p:nvSpPr>
        <p:spPr>
          <a:xfrm>
            <a:off x="2153857" y="1690062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Advancing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15F19-C7AA-4207-9ED9-84CAC61D6F11}"/>
              </a:ext>
            </a:extLst>
          </p:cNvPr>
          <p:cNvSpPr txBox="1"/>
          <p:nvPr/>
        </p:nvSpPr>
        <p:spPr>
          <a:xfrm>
            <a:off x="2153856" y="3075838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5A2AB-AE4B-4509-8118-9C6D0682F2BB}"/>
              </a:ext>
            </a:extLst>
          </p:cNvPr>
          <p:cNvSpPr txBox="1"/>
          <p:nvPr/>
        </p:nvSpPr>
        <p:spPr>
          <a:xfrm>
            <a:off x="2153855" y="3075838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363418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5813128" y="1090483"/>
            <a:ext cx="31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@</a:t>
            </a:r>
            <a:r>
              <a:rPr lang="en-US" sz="6000" b="1" dirty="0" err="1"/>
              <a:t>areinet</a:t>
            </a:r>
            <a:endParaRPr 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46802-1095-428F-8FCE-FE7A84AD0F48}"/>
              </a:ext>
            </a:extLst>
          </p:cNvPr>
          <p:cNvSpPr txBox="1"/>
          <p:nvPr/>
        </p:nvSpPr>
        <p:spPr>
          <a:xfrm>
            <a:off x="5813128" y="1946232"/>
            <a:ext cx="2674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arei.net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F4FDF-8543-4EED-9903-E256EEE94F1C}"/>
              </a:ext>
            </a:extLst>
          </p:cNvPr>
          <p:cNvSpPr txBox="1"/>
          <p:nvPr/>
        </p:nvSpPr>
        <p:spPr>
          <a:xfrm>
            <a:off x="5813128" y="2832183"/>
            <a:ext cx="5342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github.com/arei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1A8EAC-60ED-4DF6-9884-18E71BF9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71" y="3013591"/>
            <a:ext cx="873747" cy="86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93337-3D78-4734-89B4-8334A9C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571" y="2137228"/>
            <a:ext cx="873747" cy="805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C5EFF8-4D7E-4996-805F-804A0359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71" y="1238319"/>
            <a:ext cx="873747" cy="868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412742" y="4179470"/>
            <a:ext cx="7289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Awesome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70077-8F0C-4EE1-A6AB-78C230003CFB}"/>
              </a:ext>
            </a:extLst>
          </p:cNvPr>
          <p:cNvSpPr txBox="1"/>
          <p:nvPr/>
        </p:nvSpPr>
        <p:spPr>
          <a:xfrm>
            <a:off x="4692580" y="4985865"/>
            <a:ext cx="685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awesomeeng</a:t>
            </a:r>
            <a:endParaRPr lang="en-US" sz="4000" dirty="0"/>
          </a:p>
          <a:p>
            <a:r>
              <a:rPr lang="en-US" sz="4000" dirty="0"/>
              <a:t>npmjs.com/org/</a:t>
            </a:r>
            <a:r>
              <a:rPr lang="en-US" sz="4000" dirty="0" err="1"/>
              <a:t>awesomeeng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5228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1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23558-B9BE-48D2-8EC8-758C44A79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19" y="1492017"/>
            <a:ext cx="1828800" cy="1558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D763DD-BC25-403F-A24E-3C138985B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099" y="4932861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DDE7F-5B82-49A4-9F40-D339015A1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799" y="4593525"/>
            <a:ext cx="1828800" cy="1214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4E3E7-33F4-41A6-9F26-70510DA4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73" y="198401"/>
            <a:ext cx="1828800" cy="1218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515630-A73B-413F-8196-822117DEB6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18" y="4108095"/>
            <a:ext cx="1828800" cy="1220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857FE6-27CE-408E-AB6C-0B57D2BDC1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37" y="5583560"/>
            <a:ext cx="1828800" cy="12170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5BE557-74D1-45E4-8F0A-3D6505C0F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59" y="2876958"/>
            <a:ext cx="1828800" cy="10027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8ADECB-6AAB-4093-85EB-5CFC61C068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39" y="463963"/>
            <a:ext cx="1828800" cy="13709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5123CC-FEB3-44ED-950E-86BFE0B48C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889" y="1573559"/>
            <a:ext cx="1828800" cy="1828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09F2DD-F935-4F3E-9862-18EA10C5D4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740" y="3410067"/>
            <a:ext cx="1828800" cy="12203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5A38FE-CA61-4CB4-B18A-1F6ABF13A2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12" y="32401"/>
            <a:ext cx="1828800" cy="15215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E09A89-3F41-4FD5-8A37-F8BA4EB60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10825"/>
            <a:ext cx="1828800" cy="9911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7A2D84-5337-4A34-9BC6-3675561852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57" y="5399633"/>
            <a:ext cx="1828800" cy="13698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DB1538-4E1D-44EB-BD41-580CE19BF2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12" y="3840409"/>
            <a:ext cx="1828800" cy="12169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40CC9C-EC99-4C5E-BCBA-CA70637688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98" y="4312000"/>
            <a:ext cx="1828800" cy="12169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E98D9DD-CD15-44AB-8133-289E42DF8D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831" y="3113842"/>
            <a:ext cx="1828800" cy="274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B51EE54-74FD-4944-9E14-77B0BCE1D7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" y="2182461"/>
            <a:ext cx="1828800" cy="12617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DC9AA4-1CCB-4134-8730-64E4E6E701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99" y="3675679"/>
            <a:ext cx="1828800" cy="1219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5F5631B-C3DD-4757-922B-F415AC10619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" y="1031400"/>
            <a:ext cx="1828800" cy="1143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739BEE-DD14-4CDF-8510-D2BD160EF8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243" y="2958314"/>
            <a:ext cx="1828800" cy="1213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F502B26-0F54-4B41-8A88-EA8A255041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7" y="5019282"/>
            <a:ext cx="1828800" cy="1219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E0D3F29-C419-41B5-A5EA-EC5CFFF968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65" y="112407"/>
            <a:ext cx="1828800" cy="27776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2C7D604-8331-4747-A469-2EB762DA03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65" y="4324757"/>
            <a:ext cx="1828800" cy="12169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98A077A-099D-4FA8-ABE1-2901DD6C60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39" y="1424028"/>
            <a:ext cx="1828800" cy="231493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5881183-9102-493D-A2CF-734E6346636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58" y="2912006"/>
            <a:ext cx="1828800" cy="121698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8A49576-1EA5-41E8-9CC9-4A04855178C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33" y="3904844"/>
            <a:ext cx="1828800" cy="121086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C885331-A7C3-45CC-B040-2E510BD6BE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5" y="5871651"/>
            <a:ext cx="1828800" cy="82744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5B085F8-83B5-4CB0-BCF8-B2E9246AAD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59" y="484091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D08A05A-EAA0-4BEB-9A7E-49EDC7D45B8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38" y="-2433"/>
            <a:ext cx="1828800" cy="272770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703D589-710F-42D6-9C0B-8206CE1A47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1" y="123349"/>
            <a:ext cx="1828800" cy="121265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C745A5E-4063-46A5-82A2-CBF93FC580A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52" y="1171311"/>
            <a:ext cx="1828800" cy="262615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A767322-6B6B-4717-8F26-E9E1BCE799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467" y="5656748"/>
            <a:ext cx="1828800" cy="121776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16944A-C664-4291-9434-F3E671447F4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379" y="19374"/>
            <a:ext cx="1828800" cy="121979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C0FE34E-DABE-40E8-9166-300CC3265B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10" y="1309532"/>
            <a:ext cx="1828800" cy="121698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7257E55-5548-46CE-8735-C833508CABE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35" y="5514732"/>
            <a:ext cx="1828800" cy="12192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CCEEE66-3A62-428B-A0E3-90B6DDB4AB9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686" y="2551292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28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7309"/>
            <a:ext cx="3458261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5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220A3E-D8F3-4151-9C90-160EAC62C007}"/>
              </a:ext>
            </a:extLst>
          </p:cNvPr>
          <p:cNvSpPr/>
          <p:nvPr/>
        </p:nvSpPr>
        <p:spPr>
          <a:xfrm>
            <a:off x="296426" y="487345"/>
            <a:ext cx="3818374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B3522-60D5-4187-847E-935FC073E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76" y="599891"/>
            <a:ext cx="3394229" cy="5658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7B2FF-2739-486E-832D-122ACF5B263E}"/>
              </a:ext>
            </a:extLst>
          </p:cNvPr>
          <p:cNvSpPr/>
          <p:nvPr/>
        </p:nvSpPr>
        <p:spPr>
          <a:xfrm>
            <a:off x="296425" y="487345"/>
            <a:ext cx="7722159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409651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Glen R. Goodwin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3736F-380C-48B6-B616-85D9579DBFBD}"/>
              </a:ext>
            </a:extLst>
          </p:cNvPr>
          <p:cNvGrpSpPr/>
          <p:nvPr/>
        </p:nvGrpSpPr>
        <p:grpSpPr>
          <a:xfrm>
            <a:off x="4546142" y="1679324"/>
            <a:ext cx="6312917" cy="3906886"/>
            <a:chOff x="4516881" y="1496444"/>
            <a:chExt cx="6312917" cy="3906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487438" y="1496444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487438" y="2929978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487438" y="4353519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881" y="4534927"/>
              <a:ext cx="873747" cy="8684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881" y="3120974"/>
              <a:ext cx="873747" cy="8056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81" y="1644280"/>
              <a:ext cx="873747" cy="86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F8844-FB27-4FA1-9782-0EA451E29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6C91-0D97-48D4-BD5B-FDC57803D3B3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544463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</TotalTime>
  <Words>267</Words>
  <Application>Microsoft Office PowerPoint</Application>
  <PresentationFormat>Widescreen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118</cp:revision>
  <dcterms:created xsi:type="dcterms:W3CDTF">2018-12-04T17:37:47Z</dcterms:created>
  <dcterms:modified xsi:type="dcterms:W3CDTF">2019-07-17T14:28:09Z</dcterms:modified>
</cp:coreProperties>
</file>